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imo Bold" charset="1" panose="020B0704020202020204"/>
      <p:regular r:id="rId19"/>
    </p:embeddedFont>
    <p:embeddedFont>
      <p:font typeface="Montserrat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notesSlides/notesSlide4.xml" Type="http://schemas.openxmlformats.org/officeDocument/2006/relationships/notesSlide"/><Relationship Id="rId24" Target="notesSlides/notesSlide5.xml" Type="http://schemas.openxmlformats.org/officeDocument/2006/relationships/notesSlide"/><Relationship Id="rId25" Target="notesSlides/notesSlide6.xml" Type="http://schemas.openxmlformats.org/officeDocument/2006/relationships/notesSlide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2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936575" y="1480394"/>
            <a:ext cx="7326214" cy="7326214"/>
          </a:xfrm>
          <a:custGeom>
            <a:avLst/>
            <a:gdLst/>
            <a:ahLst/>
            <a:cxnLst/>
            <a:rect r="r" b="b" t="t" l="l"/>
            <a:pathLst>
              <a:path h="7326214" w="7326214">
                <a:moveTo>
                  <a:pt x="0" y="0"/>
                </a:moveTo>
                <a:lnTo>
                  <a:pt x="7326214" y="0"/>
                </a:lnTo>
                <a:lnTo>
                  <a:pt x="7326214" y="7326214"/>
                </a:lnTo>
                <a:lnTo>
                  <a:pt x="0" y="73262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479905" y="2014835"/>
            <a:ext cx="7881045" cy="1850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RentRide : A Vehicle Rental Platform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79905" y="5384899"/>
            <a:ext cx="7881045" cy="513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  Done By: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79905" y="6120407"/>
            <a:ext cx="7881045" cy="64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000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Bhanuprakash</a:t>
            </a:r>
          </a:p>
          <a:p>
            <a:pPr algn="l">
              <a:lnSpc>
                <a:spcPts val="2687"/>
              </a:lnSpc>
            </a:pPr>
            <a:r>
              <a:rPr lang="en-US" sz="2000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Dharshan Reddy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79905" y="7260431"/>
            <a:ext cx="7881045" cy="361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000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 Guided By:</a:t>
            </a:r>
          </a:p>
          <a:p>
            <a:pPr algn="l">
              <a:lnSpc>
                <a:spcPts val="2687"/>
              </a:lnSpc>
            </a:pPr>
            <a:r>
              <a:rPr lang="en-US" sz="2000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L .Reetha </a:t>
            </a:r>
          </a:p>
          <a:p>
            <a:pPr algn="l">
              <a:lnSpc>
                <a:spcPts val="2687"/>
              </a:lnSpc>
            </a:pPr>
          </a:p>
          <a:p>
            <a:pPr algn="l">
              <a:lnSpc>
                <a:spcPts val="2687"/>
              </a:lnSpc>
            </a:pPr>
            <a:r>
              <a:rPr lang="en-US" sz="1625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                                                     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154731" y="2450223"/>
            <a:ext cx="15167567" cy="6446216"/>
          </a:xfrm>
          <a:custGeom>
            <a:avLst/>
            <a:gdLst/>
            <a:ahLst/>
            <a:cxnLst/>
            <a:rect r="r" b="b" t="t" l="l"/>
            <a:pathLst>
              <a:path h="6446216" w="15167567">
                <a:moveTo>
                  <a:pt x="0" y="0"/>
                </a:moveTo>
                <a:lnTo>
                  <a:pt x="15167568" y="0"/>
                </a:lnTo>
                <a:lnTo>
                  <a:pt x="15167568" y="6446216"/>
                </a:lnTo>
                <a:lnTo>
                  <a:pt x="0" y="64462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cover dir="r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12954000" y="4076700"/>
            <a:ext cx="3810000" cy="2133600"/>
          </a:xfrm>
          <a:custGeom>
            <a:avLst/>
            <a:gdLst/>
            <a:ahLst/>
            <a:cxnLst/>
            <a:rect r="r" b="b" t="t" l="l"/>
            <a:pathLst>
              <a:path h="2133600" w="3810000">
                <a:moveTo>
                  <a:pt x="0" y="0"/>
                </a:moveTo>
                <a:lnTo>
                  <a:pt x="3810000" y="0"/>
                </a:lnTo>
                <a:lnTo>
                  <a:pt x="38100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36575" y="2788890"/>
            <a:ext cx="9556849" cy="2528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87"/>
              </a:lnSpc>
            </a:pPr>
            <a:r>
              <a:rPr lang="en-US" sz="7750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RentRide: Your Ride, Your Way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6575" y="5633443"/>
            <a:ext cx="9556849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 RentRide provides a hassle-free way to access the vehicles you need, whenever and wherever you need them. With a diverse fleet of cars, trucks, and vans and bikes we have the perfect ride to suit your lifestyle and transportation needs.</a:t>
            </a:r>
          </a:p>
        </p:txBody>
      </p:sp>
    </p:spTree>
  </p:cSld>
  <p:clrMapOvr>
    <a:masterClrMapping/>
  </p:clrMapOvr>
  <p:transition spd="slow">
    <p:cover dir="r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11764416" y="2822525"/>
            <a:ext cx="6189017" cy="4641800"/>
          </a:xfrm>
          <a:custGeom>
            <a:avLst/>
            <a:gdLst/>
            <a:ahLst/>
            <a:cxnLst/>
            <a:rect r="r" b="b" t="t" l="l"/>
            <a:pathLst>
              <a:path h="4641800" w="6189017">
                <a:moveTo>
                  <a:pt x="0" y="0"/>
                </a:moveTo>
                <a:lnTo>
                  <a:pt x="6189018" y="0"/>
                </a:lnTo>
                <a:lnTo>
                  <a:pt x="6189018" y="4641800"/>
                </a:lnTo>
                <a:lnTo>
                  <a:pt x="0" y="4641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36575" y="1248667"/>
            <a:ext cx="7136755" cy="95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About RentRide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36575" y="2909739"/>
            <a:ext cx="602159" cy="602159"/>
            <a:chOff x="0" y="0"/>
            <a:chExt cx="802878" cy="80287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02767" cy="802894"/>
            </a:xfrm>
            <a:custGeom>
              <a:avLst/>
              <a:gdLst/>
              <a:ahLst/>
              <a:cxnLst/>
              <a:rect r="r" b="b" t="t" l="l"/>
              <a:pathLst>
                <a:path h="802894" w="802767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749300" y="0"/>
                  </a:lnTo>
                  <a:cubicBezTo>
                    <a:pt x="778891" y="0"/>
                    <a:pt x="802767" y="24003"/>
                    <a:pt x="802767" y="53467"/>
                  </a:cubicBezTo>
                  <a:lnTo>
                    <a:pt x="802767" y="749300"/>
                  </a:lnTo>
                  <a:cubicBezTo>
                    <a:pt x="802767" y="778891"/>
                    <a:pt x="778764" y="802767"/>
                    <a:pt x="749300" y="802767"/>
                  </a:cubicBezTo>
                  <a:lnTo>
                    <a:pt x="53467" y="802767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130499" y="3034754"/>
            <a:ext cx="214164" cy="390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06327" y="2862114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Customer-Centric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06327" y="3430489"/>
            <a:ext cx="3774876" cy="2653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At RentRide, we put your needs first. Our team is dedicated to providing personalized service and ensuring your rental experience is seamless.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5848796" y="2909739"/>
            <a:ext cx="602159" cy="602159"/>
            <a:chOff x="0" y="0"/>
            <a:chExt cx="802878" cy="80287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02767" cy="802894"/>
            </a:xfrm>
            <a:custGeom>
              <a:avLst/>
              <a:gdLst/>
              <a:ahLst/>
              <a:cxnLst/>
              <a:rect r="r" b="b" t="t" l="l"/>
              <a:pathLst>
                <a:path h="802894" w="802767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749300" y="0"/>
                  </a:lnTo>
                  <a:cubicBezTo>
                    <a:pt x="778891" y="0"/>
                    <a:pt x="802767" y="24003"/>
                    <a:pt x="802767" y="53467"/>
                  </a:cubicBezTo>
                  <a:lnTo>
                    <a:pt x="802767" y="749300"/>
                  </a:lnTo>
                  <a:cubicBezTo>
                    <a:pt x="802767" y="778891"/>
                    <a:pt x="778764" y="802767"/>
                    <a:pt x="749300" y="802767"/>
                  </a:cubicBezTo>
                  <a:lnTo>
                    <a:pt x="53467" y="802767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6027836" y="3034754"/>
            <a:ext cx="244079" cy="390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18547" y="2862114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Convenience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18547" y="3430489"/>
            <a:ext cx="3774876" cy="3081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Rent vehicles with ease through our user-friendly online platform or conveniently located branches. We make it simple to get the ride you want, when you want it.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36575" y="7081094"/>
            <a:ext cx="602159" cy="602159"/>
            <a:chOff x="0" y="0"/>
            <a:chExt cx="802878" cy="80287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02767" cy="802894"/>
            </a:xfrm>
            <a:custGeom>
              <a:avLst/>
              <a:gdLst/>
              <a:ahLst/>
              <a:cxnLst/>
              <a:rect r="r" b="b" t="t" l="l"/>
              <a:pathLst>
                <a:path h="802894" w="802767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749300" y="0"/>
                  </a:lnTo>
                  <a:cubicBezTo>
                    <a:pt x="778891" y="0"/>
                    <a:pt x="802767" y="24003"/>
                    <a:pt x="802767" y="53467"/>
                  </a:cubicBezTo>
                  <a:lnTo>
                    <a:pt x="802767" y="749300"/>
                  </a:lnTo>
                  <a:cubicBezTo>
                    <a:pt x="802767" y="778891"/>
                    <a:pt x="778764" y="802767"/>
                    <a:pt x="749300" y="802767"/>
                  </a:cubicBezTo>
                  <a:lnTo>
                    <a:pt x="53467" y="802767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106984" y="7206109"/>
            <a:ext cx="261194" cy="390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806327" y="7033469"/>
            <a:ext cx="3568304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Reliability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806327" y="7601842"/>
            <a:ext cx="8687097" cy="1369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Our well-maintained fleet of vehicles is ready to get you where you need to go. You can trust RentRide to deliver dependable transportation for all your adventures.</a:t>
            </a:r>
          </a:p>
        </p:txBody>
      </p:sp>
    </p:spTree>
  </p:cSld>
  <p:clrMapOvr>
    <a:masterClrMapping/>
  </p:clrMapOvr>
  <p:transition spd="slow">
    <p:cover dir="r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007519"/>
          </a:xfrm>
          <a:custGeom>
            <a:avLst/>
            <a:gdLst/>
            <a:ahLst/>
            <a:cxnLst/>
            <a:rect r="r" b="b" t="t" l="l"/>
            <a:pathLst>
              <a:path h="3007519" w="18288000">
                <a:moveTo>
                  <a:pt x="0" y="0"/>
                </a:moveTo>
                <a:lnTo>
                  <a:pt x="18288000" y="0"/>
                </a:lnTo>
                <a:lnTo>
                  <a:pt x="18288000" y="3007519"/>
                </a:lnTo>
                <a:lnTo>
                  <a:pt x="0" y="30075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9" r="0" b="-39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7940874" y="300632"/>
            <a:ext cx="2406254" cy="2406254"/>
          </a:xfrm>
          <a:custGeom>
            <a:avLst/>
            <a:gdLst/>
            <a:ahLst/>
            <a:cxnLst/>
            <a:rect r="r" b="b" t="t" l="l"/>
            <a:pathLst>
              <a:path h="2406254" w="2406254">
                <a:moveTo>
                  <a:pt x="0" y="0"/>
                </a:moveTo>
                <a:lnTo>
                  <a:pt x="2406254" y="0"/>
                </a:lnTo>
                <a:lnTo>
                  <a:pt x="2406254" y="2406254"/>
                </a:lnTo>
                <a:lnTo>
                  <a:pt x="0" y="24062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42070" y="3611910"/>
            <a:ext cx="6518076" cy="85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4999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How RentRide Works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42070" y="7230070"/>
            <a:ext cx="16603861" cy="28575"/>
            <a:chOff x="0" y="0"/>
            <a:chExt cx="22138482" cy="381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138512" cy="38100"/>
            </a:xfrm>
            <a:custGeom>
              <a:avLst/>
              <a:gdLst/>
              <a:ahLst/>
              <a:cxnLst/>
              <a:rect r="r" b="b" t="t" l="l"/>
              <a:pathLst>
                <a:path h="38100" w="22138512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22119462" y="0"/>
                  </a:lnTo>
                  <a:cubicBezTo>
                    <a:pt x="22130003" y="0"/>
                    <a:pt x="22138512" y="8509"/>
                    <a:pt x="22138512" y="19050"/>
                  </a:cubicBezTo>
                  <a:cubicBezTo>
                    <a:pt x="22138512" y="29591"/>
                    <a:pt x="22130003" y="38100"/>
                    <a:pt x="2211946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4918471" y="6388075"/>
            <a:ext cx="28575" cy="842070"/>
            <a:chOff x="0" y="0"/>
            <a:chExt cx="38100" cy="112276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8100" cy="1122807"/>
            </a:xfrm>
            <a:custGeom>
              <a:avLst/>
              <a:gdLst/>
              <a:ahLst/>
              <a:cxnLst/>
              <a:rect r="r" b="b" t="t" l="l"/>
              <a:pathLst>
                <a:path h="1122807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103757"/>
                  </a:lnTo>
                  <a:cubicBezTo>
                    <a:pt x="38100" y="1114298"/>
                    <a:pt x="29591" y="1122807"/>
                    <a:pt x="19050" y="1122807"/>
                  </a:cubicBezTo>
                  <a:cubicBezTo>
                    <a:pt x="8509" y="1122807"/>
                    <a:pt x="0" y="1114171"/>
                    <a:pt x="0" y="1103757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4662190" y="6959426"/>
            <a:ext cx="541287" cy="541288"/>
            <a:chOff x="0" y="0"/>
            <a:chExt cx="721717" cy="72171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21741" cy="721741"/>
            </a:xfrm>
            <a:custGeom>
              <a:avLst/>
              <a:gdLst/>
              <a:ahLst/>
              <a:cxnLst/>
              <a:rect r="r" b="b" t="t" l="l"/>
              <a:pathLst>
                <a:path h="721741" w="721741">
                  <a:moveTo>
                    <a:pt x="0" y="48133"/>
                  </a:moveTo>
                  <a:cubicBezTo>
                    <a:pt x="0" y="21590"/>
                    <a:pt x="21590" y="0"/>
                    <a:pt x="48133" y="0"/>
                  </a:cubicBezTo>
                  <a:lnTo>
                    <a:pt x="673608" y="0"/>
                  </a:lnTo>
                  <a:cubicBezTo>
                    <a:pt x="700151" y="0"/>
                    <a:pt x="721741" y="21590"/>
                    <a:pt x="721741" y="48133"/>
                  </a:cubicBezTo>
                  <a:lnTo>
                    <a:pt x="721741" y="673608"/>
                  </a:lnTo>
                  <a:cubicBezTo>
                    <a:pt x="721741" y="700151"/>
                    <a:pt x="700151" y="721741"/>
                    <a:pt x="673608" y="721741"/>
                  </a:cubicBezTo>
                  <a:lnTo>
                    <a:pt x="48133" y="721741"/>
                  </a:lnTo>
                  <a:cubicBezTo>
                    <a:pt x="21590" y="721741"/>
                    <a:pt x="0" y="700151"/>
                    <a:pt x="0" y="67360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4836616" y="7075661"/>
            <a:ext cx="192435" cy="34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328839" y="4803279"/>
            <a:ext cx="3207990" cy="429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Search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2576" y="5301109"/>
            <a:ext cx="7700665" cy="846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1874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Browse our extensive selection of vehicles and find the perfect one for your needs.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129564" y="7229996"/>
            <a:ext cx="28575" cy="842070"/>
            <a:chOff x="0" y="0"/>
            <a:chExt cx="38100" cy="112276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8100" cy="1122807"/>
            </a:xfrm>
            <a:custGeom>
              <a:avLst/>
              <a:gdLst/>
              <a:ahLst/>
              <a:cxnLst/>
              <a:rect r="r" b="b" t="t" l="l"/>
              <a:pathLst>
                <a:path h="1122807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103757"/>
                  </a:lnTo>
                  <a:cubicBezTo>
                    <a:pt x="38100" y="1114298"/>
                    <a:pt x="29591" y="1122807"/>
                    <a:pt x="19050" y="1122807"/>
                  </a:cubicBezTo>
                  <a:cubicBezTo>
                    <a:pt x="8509" y="1122807"/>
                    <a:pt x="0" y="1114171"/>
                    <a:pt x="0" y="1103757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873281" y="6959426"/>
            <a:ext cx="541288" cy="541288"/>
            <a:chOff x="0" y="0"/>
            <a:chExt cx="721717" cy="72171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21741" cy="721741"/>
            </a:xfrm>
            <a:custGeom>
              <a:avLst/>
              <a:gdLst/>
              <a:ahLst/>
              <a:cxnLst/>
              <a:rect r="r" b="b" t="t" l="l"/>
              <a:pathLst>
                <a:path h="721741" w="721741">
                  <a:moveTo>
                    <a:pt x="0" y="48133"/>
                  </a:moveTo>
                  <a:cubicBezTo>
                    <a:pt x="0" y="21590"/>
                    <a:pt x="21590" y="0"/>
                    <a:pt x="48133" y="0"/>
                  </a:cubicBezTo>
                  <a:lnTo>
                    <a:pt x="673608" y="0"/>
                  </a:lnTo>
                  <a:cubicBezTo>
                    <a:pt x="700151" y="0"/>
                    <a:pt x="721741" y="21590"/>
                    <a:pt x="721741" y="48133"/>
                  </a:cubicBezTo>
                  <a:lnTo>
                    <a:pt x="721741" y="673608"/>
                  </a:lnTo>
                  <a:cubicBezTo>
                    <a:pt x="721741" y="700151"/>
                    <a:pt x="700151" y="721741"/>
                    <a:pt x="673608" y="721741"/>
                  </a:cubicBezTo>
                  <a:lnTo>
                    <a:pt x="48133" y="721741"/>
                  </a:lnTo>
                  <a:cubicBezTo>
                    <a:pt x="21590" y="721741"/>
                    <a:pt x="0" y="700151"/>
                    <a:pt x="0" y="67360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9034165" y="7075661"/>
            <a:ext cx="219521" cy="34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539930" y="8284220"/>
            <a:ext cx="3207990" cy="429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Reserve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293667" y="8782050"/>
            <a:ext cx="7700665" cy="846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1874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Easily book your rental online through our web site, securing your vehicle for your desired dates.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3340655" y="6388075"/>
            <a:ext cx="28575" cy="842070"/>
            <a:chOff x="0" y="0"/>
            <a:chExt cx="38100" cy="11227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8100" cy="1122807"/>
            </a:xfrm>
            <a:custGeom>
              <a:avLst/>
              <a:gdLst/>
              <a:ahLst/>
              <a:cxnLst/>
              <a:rect r="r" b="b" t="t" l="l"/>
              <a:pathLst>
                <a:path h="1122807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103757"/>
                  </a:lnTo>
                  <a:cubicBezTo>
                    <a:pt x="38100" y="1114298"/>
                    <a:pt x="29591" y="1122807"/>
                    <a:pt x="19050" y="1122807"/>
                  </a:cubicBezTo>
                  <a:cubicBezTo>
                    <a:pt x="8509" y="1122807"/>
                    <a:pt x="0" y="1114171"/>
                    <a:pt x="0" y="1103757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3084374" y="6959426"/>
            <a:ext cx="541287" cy="541288"/>
            <a:chOff x="0" y="0"/>
            <a:chExt cx="721717" cy="72171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21741" cy="721741"/>
            </a:xfrm>
            <a:custGeom>
              <a:avLst/>
              <a:gdLst/>
              <a:ahLst/>
              <a:cxnLst/>
              <a:rect r="r" b="b" t="t" l="l"/>
              <a:pathLst>
                <a:path h="721741" w="721741">
                  <a:moveTo>
                    <a:pt x="0" y="48133"/>
                  </a:moveTo>
                  <a:cubicBezTo>
                    <a:pt x="0" y="21590"/>
                    <a:pt x="21590" y="0"/>
                    <a:pt x="48133" y="0"/>
                  </a:cubicBezTo>
                  <a:lnTo>
                    <a:pt x="673608" y="0"/>
                  </a:lnTo>
                  <a:cubicBezTo>
                    <a:pt x="700151" y="0"/>
                    <a:pt x="721741" y="21590"/>
                    <a:pt x="721741" y="48133"/>
                  </a:cubicBezTo>
                  <a:lnTo>
                    <a:pt x="721741" y="673608"/>
                  </a:lnTo>
                  <a:cubicBezTo>
                    <a:pt x="721741" y="700151"/>
                    <a:pt x="700151" y="721741"/>
                    <a:pt x="673608" y="721741"/>
                  </a:cubicBezTo>
                  <a:lnTo>
                    <a:pt x="48133" y="721741"/>
                  </a:lnTo>
                  <a:cubicBezTo>
                    <a:pt x="21590" y="721741"/>
                    <a:pt x="0" y="700151"/>
                    <a:pt x="0" y="67360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3237518" y="7075661"/>
            <a:ext cx="234851" cy="34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751022" y="4803279"/>
            <a:ext cx="3207990" cy="429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Drive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504760" y="5301109"/>
            <a:ext cx="7700665" cy="846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1874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Pick up your vehicle at your chosen location and enjoy the freedom of the open road.</a:t>
            </a:r>
          </a:p>
        </p:txBody>
      </p:sp>
    </p:spTree>
  </p:cSld>
  <p:clrMapOvr>
    <a:masterClrMapping/>
  </p:clrMapOvr>
  <p:transition spd="slow">
    <p:cover dir="r"/>
  </p:transition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36575" y="2963019"/>
            <a:ext cx="7136755" cy="95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Our Fleet of Vehicles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6575" y="4542979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Cars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6575" y="5218510"/>
            <a:ext cx="5035749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From compact sedans to spacious SUVs, our car selection caters to a variety of driving needs and group sizes.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34609" y="4542979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Trucks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34609" y="5218510"/>
            <a:ext cx="5035749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For those who need to haul larger items or tackle tough terrain, our reliable truck rentals are up for the job.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32642" y="4542979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Vans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32642" y="5218510"/>
            <a:ext cx="5035749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Our versatile van options are perfect for moving, road trips, or transporting groups of family and friends.</a:t>
            </a:r>
          </a:p>
        </p:txBody>
      </p:sp>
    </p:spTree>
  </p:cSld>
  <p:clrMapOvr>
    <a:masterClrMapping/>
  </p:clrMapOvr>
  <p:transition spd="slow">
    <p:cover dir="r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11739711" y="3027610"/>
            <a:ext cx="6238429" cy="4231779"/>
          </a:xfrm>
          <a:custGeom>
            <a:avLst/>
            <a:gdLst/>
            <a:ahLst/>
            <a:cxnLst/>
            <a:rect r="r" b="b" t="t" l="l"/>
            <a:pathLst>
              <a:path h="4231779" w="6238429">
                <a:moveTo>
                  <a:pt x="0" y="0"/>
                </a:moveTo>
                <a:lnTo>
                  <a:pt x="6238429" y="0"/>
                </a:lnTo>
                <a:lnTo>
                  <a:pt x="6238429" y="4231779"/>
                </a:lnTo>
                <a:lnTo>
                  <a:pt x="0" y="42317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67221" y="798314"/>
            <a:ext cx="6608117" cy="892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Rent with Ease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867221" y="2062609"/>
            <a:ext cx="619422" cy="619423"/>
          </a:xfrm>
          <a:custGeom>
            <a:avLst/>
            <a:gdLst/>
            <a:ahLst/>
            <a:cxnLst/>
            <a:rect r="r" b="b" t="t" l="l"/>
            <a:pathLst>
              <a:path h="619423" w="619422">
                <a:moveTo>
                  <a:pt x="0" y="0"/>
                </a:moveTo>
                <a:lnTo>
                  <a:pt x="619423" y="0"/>
                </a:lnTo>
                <a:lnTo>
                  <a:pt x="619423" y="619422"/>
                </a:lnTo>
                <a:lnTo>
                  <a:pt x="0" y="6194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67221" y="2901255"/>
            <a:ext cx="3303985" cy="441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Flexible Booking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7221" y="3415307"/>
            <a:ext cx="9695558" cy="472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Reserve your vehicle for as little as a few hours or as long as a few weeks.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867221" y="4631382"/>
            <a:ext cx="619422" cy="619422"/>
          </a:xfrm>
          <a:custGeom>
            <a:avLst/>
            <a:gdLst/>
            <a:ahLst/>
            <a:cxnLst/>
            <a:rect r="r" b="b" t="t" l="l"/>
            <a:pathLst>
              <a:path h="619422" w="619422">
                <a:moveTo>
                  <a:pt x="0" y="0"/>
                </a:moveTo>
                <a:lnTo>
                  <a:pt x="619423" y="0"/>
                </a:lnTo>
                <a:lnTo>
                  <a:pt x="619423" y="619423"/>
                </a:lnTo>
                <a:lnTo>
                  <a:pt x="0" y="6194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67221" y="5470029"/>
            <a:ext cx="3456086" cy="441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Convenient Locations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67221" y="5984081"/>
            <a:ext cx="9695558" cy="472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Pick up and drop off your rental at any of our strategically placed branches.</a:t>
            </a:r>
          </a:p>
        </p:txBody>
      </p:sp>
      <p:sp>
        <p:nvSpPr>
          <p:cNvPr name="Freeform 16" id="16" descr="preencoded.png"/>
          <p:cNvSpPr/>
          <p:nvPr/>
        </p:nvSpPr>
        <p:spPr>
          <a:xfrm flipH="false" flipV="false" rot="0">
            <a:off x="867221" y="7200156"/>
            <a:ext cx="619422" cy="619422"/>
          </a:xfrm>
          <a:custGeom>
            <a:avLst/>
            <a:gdLst/>
            <a:ahLst/>
            <a:cxnLst/>
            <a:rect r="r" b="b" t="t" l="l"/>
            <a:pathLst>
              <a:path h="619422" w="619422">
                <a:moveTo>
                  <a:pt x="0" y="0"/>
                </a:moveTo>
                <a:lnTo>
                  <a:pt x="619423" y="0"/>
                </a:lnTo>
                <a:lnTo>
                  <a:pt x="619423" y="619423"/>
                </a:lnTo>
                <a:lnTo>
                  <a:pt x="0" y="6194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67221" y="8038802"/>
            <a:ext cx="3303985" cy="441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24/7 Support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7221" y="8552855"/>
            <a:ext cx="9695558" cy="869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Our friendly customer service team is available around the clock to assist you.</a:t>
            </a:r>
          </a:p>
        </p:txBody>
      </p:sp>
    </p:spTree>
  </p:cSld>
  <p:clrMapOvr>
    <a:masterClrMapping/>
  </p:clrMapOvr>
  <p:transition spd="slow">
    <p:cover dir="r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11764416" y="2886968"/>
            <a:ext cx="6189017" cy="4512915"/>
          </a:xfrm>
          <a:custGeom>
            <a:avLst/>
            <a:gdLst/>
            <a:ahLst/>
            <a:cxnLst/>
            <a:rect r="r" b="b" t="t" l="l"/>
            <a:pathLst>
              <a:path h="4512915" w="6189017">
                <a:moveTo>
                  <a:pt x="0" y="0"/>
                </a:moveTo>
                <a:lnTo>
                  <a:pt x="6189018" y="0"/>
                </a:lnTo>
                <a:lnTo>
                  <a:pt x="6189018" y="4512914"/>
                </a:lnTo>
                <a:lnTo>
                  <a:pt x="0" y="45129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36575" y="1219497"/>
            <a:ext cx="8091636" cy="95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Reliable and Affordable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36575" y="2579489"/>
            <a:ext cx="4644629" cy="3299818"/>
            <a:chOff x="0" y="0"/>
            <a:chExt cx="6192838" cy="439975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192901" cy="4399788"/>
            </a:xfrm>
            <a:custGeom>
              <a:avLst/>
              <a:gdLst/>
              <a:ahLst/>
              <a:cxnLst/>
              <a:rect r="r" b="b" t="t" l="l"/>
              <a:pathLst>
                <a:path h="4399788" w="6192901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6139307" y="0"/>
                  </a:lnTo>
                  <a:cubicBezTo>
                    <a:pt x="6168898" y="0"/>
                    <a:pt x="6192901" y="24003"/>
                    <a:pt x="6192901" y="53594"/>
                  </a:cubicBezTo>
                  <a:lnTo>
                    <a:pt x="6192901" y="4346194"/>
                  </a:lnTo>
                  <a:cubicBezTo>
                    <a:pt x="6192901" y="4375785"/>
                    <a:pt x="6168898" y="4399788"/>
                    <a:pt x="6139307" y="4399788"/>
                  </a:cubicBezTo>
                  <a:lnTo>
                    <a:pt x="53594" y="4399788"/>
                  </a:lnTo>
                  <a:cubicBezTo>
                    <a:pt x="24003" y="4399788"/>
                    <a:pt x="0" y="4375785"/>
                    <a:pt x="0" y="4346194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204169" y="2799457"/>
            <a:ext cx="4109443" cy="939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Meticulously Maintained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04169" y="3813870"/>
            <a:ext cx="4109443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Our vehicles undergo thorough inspections and regular servicing to ensure a safe and smooth ride.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848796" y="2579489"/>
            <a:ext cx="4644629" cy="3299818"/>
            <a:chOff x="0" y="0"/>
            <a:chExt cx="6192838" cy="439975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92901" cy="4399788"/>
            </a:xfrm>
            <a:custGeom>
              <a:avLst/>
              <a:gdLst/>
              <a:ahLst/>
              <a:cxnLst/>
              <a:rect r="r" b="b" t="t" l="l"/>
              <a:pathLst>
                <a:path h="4399788" w="6192901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6139307" y="0"/>
                  </a:lnTo>
                  <a:cubicBezTo>
                    <a:pt x="6168898" y="0"/>
                    <a:pt x="6192901" y="24003"/>
                    <a:pt x="6192901" y="53594"/>
                  </a:cubicBezTo>
                  <a:lnTo>
                    <a:pt x="6192901" y="4346194"/>
                  </a:lnTo>
                  <a:cubicBezTo>
                    <a:pt x="6192901" y="4375785"/>
                    <a:pt x="6168898" y="4399788"/>
                    <a:pt x="6139307" y="4399788"/>
                  </a:cubicBezTo>
                  <a:lnTo>
                    <a:pt x="53594" y="4399788"/>
                  </a:lnTo>
                  <a:cubicBezTo>
                    <a:pt x="24003" y="4399788"/>
                    <a:pt x="0" y="4375785"/>
                    <a:pt x="0" y="4346194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116390" y="2799457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Competitive Rates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116390" y="3367831"/>
            <a:ext cx="4109443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We offer transparent pricing and various package options to fit your budget and travel needs.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36575" y="6146899"/>
            <a:ext cx="4644629" cy="2853779"/>
            <a:chOff x="0" y="0"/>
            <a:chExt cx="6192838" cy="38050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192901" cy="3805047"/>
            </a:xfrm>
            <a:custGeom>
              <a:avLst/>
              <a:gdLst/>
              <a:ahLst/>
              <a:cxnLst/>
              <a:rect r="r" b="b" t="t" l="l"/>
              <a:pathLst>
                <a:path h="3805047" w="6192901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6139307" y="0"/>
                  </a:lnTo>
                  <a:cubicBezTo>
                    <a:pt x="6168898" y="0"/>
                    <a:pt x="6192901" y="24003"/>
                    <a:pt x="6192901" y="53594"/>
                  </a:cubicBezTo>
                  <a:lnTo>
                    <a:pt x="6192901" y="3751453"/>
                  </a:lnTo>
                  <a:cubicBezTo>
                    <a:pt x="6192901" y="3781044"/>
                    <a:pt x="6168898" y="3805047"/>
                    <a:pt x="6139307" y="3805047"/>
                  </a:cubicBezTo>
                  <a:lnTo>
                    <a:pt x="53594" y="3805047"/>
                  </a:lnTo>
                  <a:cubicBezTo>
                    <a:pt x="24003" y="3805047"/>
                    <a:pt x="0" y="3781044"/>
                    <a:pt x="0" y="3751453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04169" y="6366867"/>
            <a:ext cx="3568304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Peace of Mind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04169" y="6935241"/>
            <a:ext cx="4109443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Enjoy the confidence of renting from a reputable provider with comprehensive insurance coverage.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5848796" y="6146899"/>
            <a:ext cx="4644629" cy="2853779"/>
            <a:chOff x="0" y="0"/>
            <a:chExt cx="6192838" cy="380503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192901" cy="3805047"/>
            </a:xfrm>
            <a:custGeom>
              <a:avLst/>
              <a:gdLst/>
              <a:ahLst/>
              <a:cxnLst/>
              <a:rect r="r" b="b" t="t" l="l"/>
              <a:pathLst>
                <a:path h="3805047" w="6192901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6139307" y="0"/>
                  </a:lnTo>
                  <a:cubicBezTo>
                    <a:pt x="6168898" y="0"/>
                    <a:pt x="6192901" y="24003"/>
                    <a:pt x="6192901" y="53594"/>
                  </a:cubicBezTo>
                  <a:lnTo>
                    <a:pt x="6192901" y="3751453"/>
                  </a:lnTo>
                  <a:cubicBezTo>
                    <a:pt x="6192901" y="3781044"/>
                    <a:pt x="6168898" y="3805047"/>
                    <a:pt x="6139307" y="3805047"/>
                  </a:cubicBezTo>
                  <a:lnTo>
                    <a:pt x="53594" y="3805047"/>
                  </a:lnTo>
                  <a:cubicBezTo>
                    <a:pt x="24003" y="3805047"/>
                    <a:pt x="0" y="3781044"/>
                    <a:pt x="0" y="3751453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6116390" y="6366867"/>
            <a:ext cx="3632001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Eco-Friendly Options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116390" y="6935241"/>
            <a:ext cx="4109443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Explore our selection of hybrid and electric vehicles to minimize your environmental impact.</a:t>
            </a:r>
          </a:p>
        </p:txBody>
      </p:sp>
    </p:spTree>
  </p:cSld>
  <p:clrMapOvr>
    <a:masterClrMapping/>
  </p:clrMapOvr>
  <p:transition spd="slow">
    <p:cover dir="r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36575" y="1488430"/>
            <a:ext cx="9001422" cy="95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Code and Implementation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946100" y="3155007"/>
            <a:ext cx="5322540" cy="5322540"/>
          </a:xfrm>
          <a:custGeom>
            <a:avLst/>
            <a:gdLst/>
            <a:ahLst/>
            <a:cxnLst/>
            <a:rect r="r" b="b" t="t" l="l"/>
            <a:pathLst>
              <a:path h="5322540" w="5322540">
                <a:moveTo>
                  <a:pt x="0" y="0"/>
                </a:moveTo>
                <a:lnTo>
                  <a:pt x="5322540" y="0"/>
                </a:lnTo>
                <a:lnTo>
                  <a:pt x="5322540" y="5322541"/>
                </a:lnTo>
                <a:lnTo>
                  <a:pt x="0" y="53225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6482655" y="3155007"/>
            <a:ext cx="5322540" cy="5322540"/>
          </a:xfrm>
          <a:custGeom>
            <a:avLst/>
            <a:gdLst/>
            <a:ahLst/>
            <a:cxnLst/>
            <a:rect r="r" b="b" t="t" l="l"/>
            <a:pathLst>
              <a:path h="5322540" w="5322540">
                <a:moveTo>
                  <a:pt x="0" y="0"/>
                </a:moveTo>
                <a:lnTo>
                  <a:pt x="5322540" y="0"/>
                </a:lnTo>
                <a:lnTo>
                  <a:pt x="5322540" y="5322541"/>
                </a:lnTo>
                <a:lnTo>
                  <a:pt x="0" y="5322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 descr="preencoded.png"/>
          <p:cNvSpPr/>
          <p:nvPr/>
        </p:nvSpPr>
        <p:spPr>
          <a:xfrm flipH="false" flipV="false" rot="0">
            <a:off x="12019210" y="3155007"/>
            <a:ext cx="5322540" cy="5322540"/>
          </a:xfrm>
          <a:custGeom>
            <a:avLst/>
            <a:gdLst/>
            <a:ahLst/>
            <a:cxnLst/>
            <a:rect r="r" b="b" t="t" l="l"/>
            <a:pathLst>
              <a:path h="5322540" w="5322540">
                <a:moveTo>
                  <a:pt x="0" y="0"/>
                </a:moveTo>
                <a:lnTo>
                  <a:pt x="5322540" y="0"/>
                </a:lnTo>
                <a:lnTo>
                  <a:pt x="5322540" y="5322541"/>
                </a:lnTo>
                <a:lnTo>
                  <a:pt x="0" y="53225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cover dir="r"/>
  </p:transition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36575" y="3053357"/>
            <a:ext cx="7136755" cy="95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Conclusion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36575" y="4848225"/>
            <a:ext cx="602159" cy="602159"/>
            <a:chOff x="0" y="0"/>
            <a:chExt cx="802878" cy="80287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02767" cy="802894"/>
            </a:xfrm>
            <a:custGeom>
              <a:avLst/>
              <a:gdLst/>
              <a:ahLst/>
              <a:cxnLst/>
              <a:rect r="r" b="b" t="t" l="l"/>
              <a:pathLst>
                <a:path h="802894" w="802767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749300" y="0"/>
                  </a:lnTo>
                  <a:cubicBezTo>
                    <a:pt x="778891" y="0"/>
                    <a:pt x="802767" y="24003"/>
                    <a:pt x="802767" y="53467"/>
                  </a:cubicBezTo>
                  <a:lnTo>
                    <a:pt x="802767" y="749300"/>
                  </a:lnTo>
                  <a:cubicBezTo>
                    <a:pt x="802767" y="778891"/>
                    <a:pt x="778764" y="802767"/>
                    <a:pt x="749300" y="802767"/>
                  </a:cubicBezTo>
                  <a:lnTo>
                    <a:pt x="53467" y="802767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130499" y="4973241"/>
            <a:ext cx="214164" cy="390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06327" y="4800600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Your Ride, Your Way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06327" y="5368975"/>
            <a:ext cx="4423470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RentRide is your one-stop-shop for all your transportation needs, offering a seamless and personalized rental experience.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497390" y="4848225"/>
            <a:ext cx="602159" cy="602159"/>
            <a:chOff x="0" y="0"/>
            <a:chExt cx="802878" cy="80287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2767" cy="802894"/>
            </a:xfrm>
            <a:custGeom>
              <a:avLst/>
              <a:gdLst/>
              <a:ahLst/>
              <a:cxnLst/>
              <a:rect r="r" b="b" t="t" l="l"/>
              <a:pathLst>
                <a:path h="802894" w="802767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749300" y="0"/>
                  </a:lnTo>
                  <a:cubicBezTo>
                    <a:pt x="778891" y="0"/>
                    <a:pt x="802767" y="24003"/>
                    <a:pt x="802767" y="53467"/>
                  </a:cubicBezTo>
                  <a:lnTo>
                    <a:pt x="802767" y="749300"/>
                  </a:lnTo>
                  <a:cubicBezTo>
                    <a:pt x="802767" y="778891"/>
                    <a:pt x="778764" y="802767"/>
                    <a:pt x="749300" y="802767"/>
                  </a:cubicBezTo>
                  <a:lnTo>
                    <a:pt x="53467" y="802767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676430" y="4973241"/>
            <a:ext cx="244079" cy="390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67141" y="4800600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Explore the World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367141" y="5368975"/>
            <a:ext cx="4423470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Whether you're planning a road trip, a business trip, or a family getaway, RentRide has the perfect vehicle to get you there.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058204" y="4848225"/>
            <a:ext cx="602159" cy="602159"/>
            <a:chOff x="0" y="0"/>
            <a:chExt cx="802878" cy="80287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02767" cy="802894"/>
            </a:xfrm>
            <a:custGeom>
              <a:avLst/>
              <a:gdLst/>
              <a:ahLst/>
              <a:cxnLst/>
              <a:rect r="r" b="b" t="t" l="l"/>
              <a:pathLst>
                <a:path h="802894" w="802767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749300" y="0"/>
                  </a:lnTo>
                  <a:cubicBezTo>
                    <a:pt x="778891" y="0"/>
                    <a:pt x="802767" y="24003"/>
                    <a:pt x="802767" y="53467"/>
                  </a:cubicBezTo>
                  <a:lnTo>
                    <a:pt x="802767" y="749300"/>
                  </a:lnTo>
                  <a:cubicBezTo>
                    <a:pt x="802767" y="778891"/>
                    <a:pt x="778764" y="802767"/>
                    <a:pt x="749300" y="802767"/>
                  </a:cubicBezTo>
                  <a:lnTo>
                    <a:pt x="53467" y="802767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228611" y="4973241"/>
            <a:ext cx="261194" cy="390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927955" y="4800600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Join the Movement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927955" y="5368975"/>
            <a:ext cx="4423470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F4CAB8"/>
                </a:solidFill>
                <a:latin typeface="Montserrat"/>
                <a:ea typeface="Montserrat"/>
                <a:cs typeface="Montserrat"/>
                <a:sym typeface="Montserrat"/>
              </a:rPr>
              <a:t>Experience the convenience, reliability, and affordability that RentRide provides. Start your journey with us today!</a:t>
            </a:r>
          </a:p>
        </p:txBody>
      </p:sp>
    </p:spTree>
  </p:cSld>
  <p:clrMapOvr>
    <a:masterClrMapping/>
  </p:clrMapOvr>
  <p:transition spd="slow">
    <p:cover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DAGXR44oJBI</dc:identifier>
  <dcterms:modified xsi:type="dcterms:W3CDTF">2011-08-01T06:04:30Z</dcterms:modified>
  <cp:revision>1</cp:revision>
  <dc:title>RentRide-A-Vehicle-Rental-Platform[1][1].pptx</dc:title>
</cp:coreProperties>
</file>

<file path=docProps/thumbnail.jpeg>
</file>